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89" r:id="rId2"/>
    <p:sldId id="385" r:id="rId3"/>
    <p:sldId id="390" r:id="rId4"/>
    <p:sldId id="383" r:id="rId5"/>
    <p:sldId id="391" r:id="rId6"/>
    <p:sldId id="378" r:id="rId7"/>
    <p:sldId id="392" r:id="rId8"/>
    <p:sldId id="386" r:id="rId9"/>
    <p:sldId id="393" r:id="rId10"/>
    <p:sldId id="395" r:id="rId11"/>
    <p:sldId id="394" r:id="rId12"/>
    <p:sldId id="396" r:id="rId13"/>
    <p:sldId id="397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74" y="7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646601" y="3627104"/>
            <a:ext cx="9596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8800" b="1" dirty="0">
                <a:latin typeface="Century Gothic" panose="020B0502020202020204" pitchFamily="34" charset="0"/>
              </a:rPr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59917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30EECFE-9D79-4962-8A82-A4052A580D20}"/>
              </a:ext>
            </a:extLst>
          </p:cNvPr>
          <p:cNvSpPr/>
          <p:nvPr/>
        </p:nvSpPr>
        <p:spPr>
          <a:xfrm>
            <a:off x="3370237" y="1122092"/>
            <a:ext cx="900000" cy="90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5869157" y="6875310"/>
            <a:ext cx="900000" cy="90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6889929" y="1122092"/>
            <a:ext cx="900000" cy="90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128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780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30EECFE-9D79-4962-8A82-A4052A580D20}"/>
              </a:ext>
            </a:extLst>
          </p:cNvPr>
          <p:cNvSpPr/>
          <p:nvPr/>
        </p:nvSpPr>
        <p:spPr>
          <a:xfrm>
            <a:off x="6503182" y="2857651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8837209" y="3307651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66E1DC5-9371-48D3-89CB-34E01DF6A27B}"/>
              </a:ext>
            </a:extLst>
          </p:cNvPr>
          <p:cNvSpPr/>
          <p:nvPr/>
        </p:nvSpPr>
        <p:spPr>
          <a:xfrm>
            <a:off x="2546073" y="4923511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8613798" y="1734930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8A0D11-F1E2-47C0-A08F-DF26EF4F14D3}"/>
              </a:ext>
            </a:extLst>
          </p:cNvPr>
          <p:cNvSpPr/>
          <p:nvPr/>
        </p:nvSpPr>
        <p:spPr>
          <a:xfrm>
            <a:off x="4407352" y="6230153"/>
            <a:ext cx="900000" cy="9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830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89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660866" y="2398411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862D26-66E5-4B0C-B5FE-454B4315E58E}"/>
              </a:ext>
            </a:extLst>
          </p:cNvPr>
          <p:cNvSpPr/>
          <p:nvPr/>
        </p:nvSpPr>
        <p:spPr>
          <a:xfrm>
            <a:off x="2105444" y="5616669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4A945C-FC73-4BC9-9F45-09A33C3A908C}"/>
              </a:ext>
            </a:extLst>
          </p:cNvPr>
          <p:cNvSpPr/>
          <p:nvPr/>
        </p:nvSpPr>
        <p:spPr>
          <a:xfrm>
            <a:off x="9585189" y="355754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26AACD-F6C7-4D38-86F7-B01F22350495}"/>
              </a:ext>
            </a:extLst>
          </p:cNvPr>
          <p:cNvSpPr/>
          <p:nvPr/>
        </p:nvSpPr>
        <p:spPr>
          <a:xfrm>
            <a:off x="6852221" y="427018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0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525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2A2573D-B764-40E9-88B0-FBB43BC43347}"/>
              </a:ext>
            </a:extLst>
          </p:cNvPr>
          <p:cNvSpPr/>
          <p:nvPr/>
        </p:nvSpPr>
        <p:spPr>
          <a:xfrm>
            <a:off x="9077050" y="4941466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A0E0CA-B6AB-4CC6-BEDC-4C9E0F98D1E8}"/>
              </a:ext>
            </a:extLst>
          </p:cNvPr>
          <p:cNvSpPr/>
          <p:nvPr/>
        </p:nvSpPr>
        <p:spPr>
          <a:xfrm>
            <a:off x="2528855" y="3011866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681B62-4D39-464F-BB7C-0914158BBABD}"/>
              </a:ext>
            </a:extLst>
          </p:cNvPr>
          <p:cNvSpPr/>
          <p:nvPr/>
        </p:nvSpPr>
        <p:spPr>
          <a:xfrm>
            <a:off x="6785546" y="2561866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3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751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1EC50B10-A6B0-4C55-8707-FBD250DC8E9C}"/>
              </a:ext>
            </a:extLst>
          </p:cNvPr>
          <p:cNvSpPr/>
          <p:nvPr/>
        </p:nvSpPr>
        <p:spPr>
          <a:xfrm>
            <a:off x="2049192" y="2515972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F34C0BD-0CEC-454A-AFDB-0EB0DD4862E4}"/>
              </a:ext>
            </a:extLst>
          </p:cNvPr>
          <p:cNvSpPr/>
          <p:nvPr/>
        </p:nvSpPr>
        <p:spPr>
          <a:xfrm>
            <a:off x="2239854" y="5446248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B84F1D7-8711-42A3-AC47-516FCFE3F725}"/>
              </a:ext>
            </a:extLst>
          </p:cNvPr>
          <p:cNvSpPr/>
          <p:nvPr/>
        </p:nvSpPr>
        <p:spPr>
          <a:xfrm>
            <a:off x="4404180" y="2065972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B31F40-6527-41A6-A58C-D27B6E0920B9}"/>
              </a:ext>
            </a:extLst>
          </p:cNvPr>
          <p:cNvSpPr/>
          <p:nvPr/>
        </p:nvSpPr>
        <p:spPr>
          <a:xfrm>
            <a:off x="5523712" y="5157588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333753-3EBA-4A69-A9DF-CD773632CDAF}"/>
              </a:ext>
            </a:extLst>
          </p:cNvPr>
          <p:cNvSpPr/>
          <p:nvPr/>
        </p:nvSpPr>
        <p:spPr>
          <a:xfrm>
            <a:off x="8928011" y="2838652"/>
            <a:ext cx="900000" cy="90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50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083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30EECFE-9D79-4962-8A82-A4052A580D20}"/>
              </a:ext>
            </a:extLst>
          </p:cNvPr>
          <p:cNvSpPr/>
          <p:nvPr/>
        </p:nvSpPr>
        <p:spPr>
          <a:xfrm>
            <a:off x="5258998" y="2634930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8837209" y="3307651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66E1DC5-9371-48D3-89CB-34E01DF6A27B}"/>
              </a:ext>
            </a:extLst>
          </p:cNvPr>
          <p:cNvSpPr/>
          <p:nvPr/>
        </p:nvSpPr>
        <p:spPr>
          <a:xfrm>
            <a:off x="3070729" y="6062764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6530166" y="1502316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73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824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7097</TotalTime>
  <Words>4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478</cp:revision>
  <dcterms:created xsi:type="dcterms:W3CDTF">2017-06-14T20:19:49Z</dcterms:created>
  <dcterms:modified xsi:type="dcterms:W3CDTF">2021-11-29T15:57:42Z</dcterms:modified>
</cp:coreProperties>
</file>